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6" autoAdjust="0"/>
    <p:restoredTop sz="94668" autoAdjust="0"/>
  </p:normalViewPr>
  <p:slideViewPr>
    <p:cSldViewPr>
      <p:cViewPr>
        <p:scale>
          <a:sx n="110" d="100"/>
          <a:sy n="110" d="100"/>
        </p:scale>
        <p:origin x="-10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C04C5-E752-47BE-9BD0-4EC8B614177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B9CE3-9510-469F-B9A4-0BE5409A2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What is J-PAL?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62000" y="1371600"/>
            <a:ext cx="4574420" cy="4495800"/>
          </a:xfrm>
        </p:spPr>
        <p:txBody>
          <a:bodyPr wrap="square">
            <a:noAutofit/>
          </a:bodyPr>
          <a:lstStyle/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A network of 45 affiliated professors from around the world who are united in their use of randomized evaluations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Our mission is to reduce poverty by ensuring that policy is based on scientific evidence; we work to achieve this by: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Myriad Pro" pitchFamily="34" charset="0"/>
              </a:rPr>
              <a:t>Conducting rigorous impact evaluations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Myriad Pro" pitchFamily="34" charset="0"/>
              </a:rPr>
              <a:t> Building capacity for others to evaluate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Myriad Pro" pitchFamily="34" charset="0"/>
              </a:rPr>
              <a:t> Impacting policy with new evidence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J-PAL’s headquarters is a center within the Economic Departments of MIT, with regional offices hosted in local research universities in Europe, Latin America, South Asia, and Africa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9" name="Picture 8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10" name="Picture 9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5638800" y="1219200"/>
            <a:ext cx="2743200" cy="4661548"/>
            <a:chOff x="5524500" y="1219200"/>
            <a:chExt cx="2743200" cy="4661548"/>
          </a:xfrm>
        </p:grpSpPr>
        <p:sp>
          <p:nvSpPr>
            <p:cNvPr id="18" name="Rectangle 17"/>
            <p:cNvSpPr/>
            <p:nvPr/>
          </p:nvSpPr>
          <p:spPr>
            <a:xfrm>
              <a:off x="5524500" y="1225874"/>
              <a:ext cx="2743200" cy="46482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5524500" y="1219200"/>
              <a:ext cx="2743200" cy="4661548"/>
              <a:chOff x="5638800" y="1205852"/>
              <a:chExt cx="2743200" cy="4661548"/>
            </a:xfrm>
          </p:grpSpPr>
          <p:pic>
            <p:nvPicPr>
              <p:cNvPr id="15" name="Picture 14" descr="About-J-PAL-Affiliate-Collage.jpg"/>
              <p:cNvPicPr>
                <a:picLocks noChangeAspect="1"/>
              </p:cNvPicPr>
              <p:nvPr/>
            </p:nvPicPr>
            <p:blipFill>
              <a:blip r:embed="rId3" cstate="print"/>
              <a:srcRect t="49818"/>
              <a:stretch>
                <a:fillRect/>
              </a:stretch>
            </p:blipFill>
            <p:spPr>
              <a:xfrm>
                <a:off x="7010400" y="1219200"/>
                <a:ext cx="1371600" cy="605850"/>
              </a:xfrm>
              <a:prstGeom prst="rect">
                <a:avLst/>
              </a:prstGeom>
            </p:spPr>
          </p:pic>
          <p:pic>
            <p:nvPicPr>
              <p:cNvPr id="16" name="Picture 15" descr="About-J-PAL-Affiliate-Collage.jpg"/>
              <p:cNvPicPr>
                <a:picLocks noChangeAspect="1"/>
              </p:cNvPicPr>
              <p:nvPr/>
            </p:nvPicPr>
            <p:blipFill>
              <a:blip r:embed="rId3" cstate="print"/>
              <a:srcRect b="51288"/>
              <a:stretch>
                <a:fillRect/>
              </a:stretch>
            </p:blipFill>
            <p:spPr>
              <a:xfrm>
                <a:off x="5638800" y="1205852"/>
                <a:ext cx="1371600" cy="588097"/>
              </a:xfrm>
              <a:prstGeom prst="rect">
                <a:avLst/>
              </a:prstGeom>
            </p:spPr>
          </p:pic>
          <p:pic>
            <p:nvPicPr>
              <p:cNvPr id="14" name="Picture 13" descr="History-Affiliate-Collage.jpg"/>
              <p:cNvPicPr>
                <a:picLocks noChangeAspect="1"/>
              </p:cNvPicPr>
              <p:nvPr/>
            </p:nvPicPr>
            <p:blipFill>
              <a:blip r:embed="rId4" cstate="print"/>
              <a:srcRect t="50000"/>
              <a:stretch>
                <a:fillRect/>
              </a:stretch>
            </p:blipFill>
            <p:spPr>
              <a:xfrm>
                <a:off x="7010400" y="1748850"/>
                <a:ext cx="1365383" cy="4118550"/>
              </a:xfrm>
              <a:prstGeom prst="rect">
                <a:avLst/>
              </a:prstGeom>
            </p:spPr>
          </p:pic>
          <p:pic>
            <p:nvPicPr>
              <p:cNvPr id="13" name="Picture 12" descr="History-Affiliate-Collage.jpg"/>
              <p:cNvPicPr>
                <a:picLocks noChangeAspect="1"/>
              </p:cNvPicPr>
              <p:nvPr/>
            </p:nvPicPr>
            <p:blipFill>
              <a:blip r:embed="rId4" cstate="print"/>
              <a:srcRect b="50000"/>
              <a:stretch>
                <a:fillRect/>
              </a:stretch>
            </p:blipFill>
            <p:spPr>
              <a:xfrm>
                <a:off x="5638800" y="1748850"/>
                <a:ext cx="1365383" cy="4118550"/>
              </a:xfrm>
              <a:prstGeom prst="rect">
                <a:avLst/>
              </a:prstGeom>
            </p:spPr>
          </p:pic>
        </p:grpSp>
      </p:grpSp>
      <p:sp>
        <p:nvSpPr>
          <p:cNvPr id="17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99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What is J-PAL?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9</cp:revision>
  <dcterms:created xsi:type="dcterms:W3CDTF">2010-06-17T14:05:55Z</dcterms:created>
  <dcterms:modified xsi:type="dcterms:W3CDTF">2010-06-21T12:39:11Z</dcterms:modified>
</cp:coreProperties>
</file>